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0" r:id="rId2"/>
    <p:sldId id="258" r:id="rId3"/>
    <p:sldId id="264" r:id="rId4"/>
    <p:sldId id="261" r:id="rId5"/>
    <p:sldId id="259" r:id="rId6"/>
    <p:sldId id="265" r:id="rId7"/>
    <p:sldId id="266" r:id="rId8"/>
    <p:sldId id="257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BEA73-9EB4-4FB8-A687-B4707B53522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38980-6929-4D98-A6CE-5F36069BD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2596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01"/>
          <p:cNvPicPr/>
          <p:nvPr/>
        </p:nvPicPr>
        <p:blipFill>
          <a:blip r:embed="rId2" cstate="print">
            <a:lum bright="-10000" contras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8" y="0"/>
            <a:ext cx="1723354" cy="1785926"/>
          </a:xfrm>
          <a:prstGeom prst="star32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786446" y="1785926"/>
            <a:ext cx="2860078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РАВНЫ!»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714488"/>
            <a:ext cx="42627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«Мы с тобой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4929190" y="1643050"/>
            <a:ext cx="357190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143108" y="571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214414" y="2714620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(Презентация о воспитании толерантности у детей </a:t>
            </a:r>
            <a:r>
              <a:rPr lang="ru-RU" sz="2400" b="1" i="1" dirty="0" err="1" smtClean="0">
                <a:solidFill>
                  <a:schemeClr val="accent1">
                    <a:lumMod val="50000"/>
                  </a:schemeClr>
                </a:solidFill>
              </a:rPr>
              <a:t>дошкольного</a:t>
            </a:r>
            <a:r>
              <a:rPr lang="ru-RU" sz="2400" b="1" i="1" dirty="0" err="1" smtClean="0">
                <a:noFill/>
              </a:rPr>
              <a:t>до</a:t>
            </a:r>
            <a:r>
              <a:rPr lang="ru-RU" sz="2400" b="1" i="1" dirty="0" err="1" smtClean="0">
                <a:solidFill>
                  <a:schemeClr val="accent1">
                    <a:lumMod val="50000"/>
                  </a:schemeClr>
                </a:solidFill>
              </a:rPr>
              <a:t>возраста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Рисунок 18" descr="post-35-1264149850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479731" y="3857628"/>
            <a:ext cx="3459101" cy="2693578"/>
          </a:xfrm>
          <a:prstGeom prst="round2Diag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357166"/>
            <a:ext cx="8572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Толерантность-это проявление людьми терпимости по отношению К представителям другой культуры и традиций.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378619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Толерантность — это </a:t>
            </a:r>
          </a:p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готовность лояльно относиться и принимать чужие: </a:t>
            </a:r>
          </a:p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 мыслей, чувства, вероисповедание, поведение, </a:t>
            </a:r>
          </a:p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состояние здоровья, которые не совпадают с </a:t>
            </a:r>
          </a:p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Вашими собственными.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Другими словами, признание за другими людьми права на собственное мировоззрение и непохожесть.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4086635" y="2967335"/>
            <a:ext cx="1965216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Толерантность — это готовность лояльно относиться и принимать чужой образ мыслей, чувства, вероисповедание, поведение и тому подобное, которые не совпадают с собственными, а также не разделяются и не поддерживаются человеком. Другими словами, признание за другими людьми права на собственное мировоззрение.</a:t>
            </a:r>
            <a:endParaRPr lang="ru-RU" sz="1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Рисунок 5" descr="highres_3723014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1142984"/>
            <a:ext cx="2643205" cy="2663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Овал 6"/>
          <p:cNvSpPr/>
          <p:nvPr/>
        </p:nvSpPr>
        <p:spPr>
          <a:xfrm>
            <a:off x="428596" y="2214554"/>
            <a:ext cx="5143536" cy="79757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Мы разные, но мы равны!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5720" y="428604"/>
            <a:ext cx="81027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	Развитие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толерантного самосознания у детей дошкольного возраста позволяет нам в условиях дошкольного учреждения формировать представление о региональных особенностях нашего края и различных национальных культур.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	Позволяет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приобщать детей к восприятию людей другой культуры, других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традиций,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одновременно находя в них общечеловеческие ценности (доброту, дружбу, честность, любовь, справедливость, взаимопомощь, ответственность).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 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10" name="Рисунок 9" descr="multiculturalismo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8" y="4357694"/>
            <a:ext cx="2835637" cy="2243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428596" y="1736731"/>
            <a:ext cx="2500330" cy="2478087"/>
          </a:xfrm>
          <a:prstGeom prst="actionButtonHom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034" y="4500570"/>
            <a:ext cx="25987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Современный 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Детский сад </a:t>
            </a:r>
          </a:p>
          <a:p>
            <a:pPr algn="ctr"/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19842086">
            <a:off x="3083145" y="966690"/>
            <a:ext cx="1431927" cy="261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20552056">
            <a:off x="3232858" y="1868709"/>
            <a:ext cx="107157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286116" y="3071810"/>
            <a:ext cx="107157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286116" y="4214818"/>
            <a:ext cx="107157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444856">
            <a:off x="3181430" y="5266638"/>
            <a:ext cx="1407686" cy="2480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572000" y="357166"/>
            <a:ext cx="350448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Дети разных религий и культур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1643050"/>
            <a:ext cx="338265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Дети разной национальности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643438" y="2714620"/>
            <a:ext cx="428628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Дети из разных социальных слоёв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643438" y="4143380"/>
            <a:ext cx="3494867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Дети здоровые, с проблемами,</a:t>
            </a:r>
          </a:p>
          <a:p>
            <a:r>
              <a:rPr lang="ru-RU" dirty="0" smtClean="0"/>
              <a:t>ОВЗ (</a:t>
            </a:r>
            <a:r>
              <a:rPr lang="ru-RU" dirty="0" err="1" smtClean="0"/>
              <a:t>аутисты</a:t>
            </a:r>
            <a:r>
              <a:rPr lang="ru-RU" dirty="0" smtClean="0"/>
              <a:t>, ДЦП, ЗПР, </a:t>
            </a:r>
          </a:p>
          <a:p>
            <a:r>
              <a:rPr lang="ru-RU" dirty="0" smtClean="0"/>
              <a:t>синдром Дауна и др.) 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643438" y="5500702"/>
            <a:ext cx="374211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Дети, говорящие на русском или </a:t>
            </a:r>
          </a:p>
          <a:p>
            <a:r>
              <a:rPr lang="ru-RU" dirty="0" smtClean="0"/>
              <a:t>другом языке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61" y="1643050"/>
            <a:ext cx="2971800" cy="271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eberth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3143248"/>
            <a:ext cx="3262320" cy="2446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357686" y="357166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Вместе живут на огромной планете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Разные взрослые, разные дети.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Внешностью разные и цветом кожи,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Но, безусловно, мы в чём-то похожи!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Всем нам счастливыми хочется быть,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Новые звёзды на небе открыть,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Крепко дружить, не бояться «другого».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 мой в коляске, а что здесь такого?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Едет он с нами наперегонки,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Вместе рыбачим мы с ним у реки.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Нет между нами преград и обид,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самый лучший, наш друг-инвалид!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пройдут, и мы станем взрослее,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Ростом повыше, по жизни мудрее,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поменяется мир весь вокруг,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рядом останется преданный друг!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680_1050_20091230013256192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85728"/>
            <a:ext cx="3509181" cy="2193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thumb-3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571744"/>
            <a:ext cx="1974598" cy="4114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unrise--51- [DesktopNexus.com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428604"/>
            <a:ext cx="3143272" cy="3351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011_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357166"/>
            <a:ext cx="3965172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35023" y="4857760"/>
            <a:ext cx="89089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Наглядный пример- вот самый лучший пример </a:t>
            </a:r>
          </a:p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для вашего ребёнка!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3929066"/>
            <a:ext cx="724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3857628"/>
            <a:ext cx="724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28326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14290"/>
            <a:ext cx="7910114" cy="2092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Литературные произведения 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для чтения детям,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которых затронута проблема 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толерантного отношения:</a:t>
            </a:r>
          </a:p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357422" y="2214555"/>
            <a:ext cx="6311921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В. КАТАЕВ «ЦВЕТИК</a:t>
            </a:r>
            <a:r>
              <a:rPr kumimoji="0" lang="ru-RU" b="1" i="0" u="none" strike="noStrike" spc="50" normalizeH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 СЕМИЦВЕТИК»,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Н. НОСОВ «НЕЗНАЙКА»; А.Л. БАРТО «НЕ ОДНА»,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«ВСЁ НА ВСЕХ»;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Д.Н. МАМИН-СИБИРЯК «СЕРАЯ ШЕЙКА»;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СКАЗКИ НАРОДОВ МИРА: </a:t>
            </a: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«АЙОГА»,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«ГОРА СМЕШЛИВАЯ, СПРАВЕДЛИВАЯ»,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«БЕЛЫЙ СЛОН»;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spc="50" normalizeH="0" baseline="0" dirty="0" smtClean="0">
              <a:ln w="11430"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СТИХИ , ПОСВЯЩЕННЫЕ ТЕМЕ ТОЛЕРАНТНОСТИ</a:t>
            </a: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СОСТРАДАНИЯ, СОЧУВСТВИЯ:</a:t>
            </a: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«ТОЛЕРАНТНОСТЬ»  А. КАЛИНИНОЙ,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« ВСТРЕЧА» Б. ЗАХОДЕРА,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spc="50" normalizeH="0" baseline="0" dirty="0" smtClean="0">
                <a:ln w="11430"/>
                <a:latin typeface="Arial" pitchFamily="34" charset="0"/>
                <a:ea typeface="+mn-ea"/>
                <a:cs typeface="Arial" pitchFamily="34" charset="0"/>
              </a:rPr>
              <a:t>« АХ, СКОЛЬКО НА СВЕТЕ ДЕТЕЙ...» С. ЧЕРНОГО</a:t>
            </a:r>
            <a:r>
              <a:rPr kumimoji="0" lang="ru-RU" i="0" u="none" strike="noStrike" spc="50" normalizeH="0" baseline="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. </a:t>
            </a:r>
            <a:endParaRPr kumimoji="0" lang="ru-RU" i="0" u="none" strike="noStrike" spc="50" normalizeH="0" baseline="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2656.jpg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0" y="2786058"/>
            <a:ext cx="2392646" cy="20383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276314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44" y="642918"/>
            <a:ext cx="864399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 Многонациональность - характерна  для нашего края.</a:t>
            </a:r>
          </a:p>
          <a:p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Владимир\Desktop\!!!!!!! САЙТ 31\11111 консультации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857364"/>
            <a:ext cx="6096011" cy="4572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_DSC11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9656" y="971833"/>
            <a:ext cx="2124402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_DSC1171.JPG"/>
          <p:cNvPicPr>
            <a:picLocks noChangeAspect="1"/>
          </p:cNvPicPr>
          <p:nvPr/>
        </p:nvPicPr>
        <p:blipFill rotWithShape="1">
          <a:blip r:embed="rId3" cstate="print"/>
          <a:srcRect t="7214" b="8342"/>
          <a:stretch/>
        </p:blipFill>
        <p:spPr>
          <a:xfrm>
            <a:off x="316807" y="3992663"/>
            <a:ext cx="1962378" cy="2493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Выноска-облако 1"/>
          <p:cNvSpPr/>
          <p:nvPr/>
        </p:nvSpPr>
        <p:spPr>
          <a:xfrm>
            <a:off x="714348" y="0"/>
            <a:ext cx="2786082" cy="1142984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57224" y="285728"/>
            <a:ext cx="2491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Сотрудничество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8926" y="1500174"/>
            <a:ext cx="31550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chemeClr val="accent1">
                    <a:lumMod val="50000"/>
                  </a:schemeClr>
                </a:solidFill>
              </a:rPr>
              <a:t>Примеры</a:t>
            </a:r>
          </a:p>
          <a:p>
            <a:pPr algn="ctr"/>
            <a:r>
              <a:rPr lang="ru-RU" sz="2400" b="1" i="1" u="sng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i="1" u="sng" dirty="0" smtClean="0">
                <a:solidFill>
                  <a:schemeClr val="accent1">
                    <a:lumMod val="50000"/>
                  </a:schemeClr>
                </a:solidFill>
              </a:rPr>
              <a:t>толерантности</a:t>
            </a:r>
            <a:endParaRPr lang="ru-RU" sz="2400" b="1" i="1" u="sng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2571736" y="1000108"/>
            <a:ext cx="3786214" cy="2000264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_DSC11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3992663"/>
            <a:ext cx="1714597" cy="2493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Выноска-облако 9"/>
          <p:cNvSpPr/>
          <p:nvPr/>
        </p:nvSpPr>
        <p:spPr>
          <a:xfrm>
            <a:off x="714348" y="3071810"/>
            <a:ext cx="3214678" cy="1071570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28662" y="3286124"/>
            <a:ext cx="2596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Помощь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товарищу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Рисунок 12" descr="_DSC119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702" y="928670"/>
            <a:ext cx="1708446" cy="2571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6000760" y="142852"/>
            <a:ext cx="2928958" cy="1071570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215074" y="357166"/>
            <a:ext cx="26404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Умение прощать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Рисунок 15" descr="_DSC119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9190" y="3998895"/>
            <a:ext cx="3714776" cy="2468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Выноска-облако 16"/>
          <p:cNvSpPr/>
          <p:nvPr/>
        </p:nvSpPr>
        <p:spPr>
          <a:xfrm>
            <a:off x="3857620" y="3000372"/>
            <a:ext cx="3786214" cy="1428760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143372" y="3500438"/>
            <a:ext cx="3182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Игра на равных правах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528</TotalTime>
  <Words>195</Words>
  <Application>Microsoft Office PowerPoint</Application>
  <PresentationFormat>Экран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Натали</dc:creator>
  <cp:lastModifiedBy>Владимир</cp:lastModifiedBy>
  <cp:revision>50</cp:revision>
  <dcterms:created xsi:type="dcterms:W3CDTF">2015-11-20T06:17:15Z</dcterms:created>
  <dcterms:modified xsi:type="dcterms:W3CDTF">2022-02-11T06:16:00Z</dcterms:modified>
</cp:coreProperties>
</file>